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.jpg" ContentType="image/jpeg"/>
  <Override PartName="/ppt/media/image7.JPG" ContentType="image/jpeg"/>
  <Override PartName="/ppt/media/image8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9144000" cy="6858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2"/>
    <p:restoredTop sz="94596"/>
  </p:normalViewPr>
  <p:slideViewPr>
    <p:cSldViewPr>
      <p:cViewPr varScale="1">
        <p:scale>
          <a:sx n="165" d="100"/>
          <a:sy n="165" d="100"/>
        </p:scale>
        <p:origin x="3112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FA5F7EC-DDA1-6841-AADA-F462AF537D16}"/>
              </a:ext>
            </a:extLst>
          </p:cNvPr>
          <p:cNvSpPr txBox="1"/>
          <p:nvPr/>
        </p:nvSpPr>
        <p:spPr>
          <a:xfrm>
            <a:off x="1828800" y="5584322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www.gurkaseventos.com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CC5BD2-BA04-AE44-9123-C1A67F90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6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004E18-B970-2E45-9C21-C3817640B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873568"/>
            <a:ext cx="473710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41" y="212125"/>
            <a:ext cx="3261359" cy="63611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87F3A4-C77D-224B-828F-35AF55119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/>
          <a:stretch/>
        </p:blipFill>
        <p:spPr>
          <a:xfrm>
            <a:off x="552450" y="284700"/>
            <a:ext cx="8039100" cy="55402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99D6E74-6DB1-3546-A5BD-C81EA06CE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6A6CBF4-DEC5-0949-AA5D-87EE7F553FEC}"/>
              </a:ext>
            </a:extLst>
          </p:cNvPr>
          <p:cNvSpPr txBox="1"/>
          <p:nvPr/>
        </p:nvSpPr>
        <p:spPr>
          <a:xfrm>
            <a:off x="1983377" y="6076764"/>
            <a:ext cx="692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RADIOS WALKIE-TALKIES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2110" y="238789"/>
            <a:ext cx="8595359" cy="6361175"/>
            <a:chOff x="548640" y="248411"/>
            <a:chExt cx="8595359" cy="63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2640" y="248411"/>
              <a:ext cx="3261359" cy="6361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" y="688847"/>
              <a:ext cx="8046720" cy="5329428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6620439B-4A9E-3446-9C43-8D3CB21D5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DA73F7E-F835-DB45-87F3-CA44D5C44127}"/>
              </a:ext>
            </a:extLst>
          </p:cNvPr>
          <p:cNvSpPr txBox="1"/>
          <p:nvPr/>
        </p:nvSpPr>
        <p:spPr>
          <a:xfrm>
            <a:off x="4258934" y="6107715"/>
            <a:ext cx="464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EXINTORES PQS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962" y="179179"/>
            <a:ext cx="3261359" cy="63611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2325" y="1066800"/>
            <a:ext cx="7499350" cy="5229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</a:pPr>
            <a:r>
              <a:rPr lang="es-PE" sz="2800" b="1" spc="-15" dirty="0">
                <a:solidFill>
                  <a:srgbClr val="FFC000"/>
                </a:solidFill>
                <a:cs typeface="Calibri"/>
              </a:rPr>
              <a:t>GURKAS PERÚ</a:t>
            </a:r>
            <a:r>
              <a:rPr lang="es-PE" sz="2400" b="1" spc="-15" dirty="0">
                <a:solidFill>
                  <a:srgbClr val="FFC000"/>
                </a:solidFill>
                <a:cs typeface="Calibri"/>
              </a:rPr>
              <a:t> </a:t>
            </a:r>
            <a:r>
              <a:rPr lang="es-ES" sz="2400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2400" spc="-5" dirty="0" err="1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empresa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más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años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experiencia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creada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propósito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dotar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personal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calificado, logística,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servicios 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soluciones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producción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eventos.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Actualmente,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somos de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mejores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en el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sector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contamos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con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confianza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las mas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importantes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productoras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Perú.</a:t>
            </a:r>
            <a:endParaRPr sz="2400" dirty="0">
              <a:latin typeface="Calibri"/>
              <a:cs typeface="Calibri"/>
            </a:endParaRPr>
          </a:p>
          <a:p>
            <a:pPr marL="12700" marR="414020" algn="just">
              <a:lnSpc>
                <a:spcPct val="200000"/>
              </a:lnSpc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Nuestra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atención personalizada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es lo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que nos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caracteriza.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Valores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en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basa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nuestro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trabajo: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spc="-15" dirty="0">
                <a:solidFill>
                  <a:srgbClr val="FFC000"/>
                </a:solidFill>
                <a:latin typeface="Calibri"/>
                <a:cs typeface="Calibri"/>
              </a:rPr>
              <a:t>INTEGRIDAD</a:t>
            </a:r>
            <a:r>
              <a:rPr sz="2400" b="1" spc="-2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/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CONFIANZA</a:t>
            </a:r>
            <a:r>
              <a:rPr sz="2400" b="1" spc="-3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/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EXCELENCIA</a:t>
            </a:r>
            <a:endParaRPr sz="24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875B0-772A-394F-BCD7-D5A616958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30549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8585" y="254994"/>
            <a:ext cx="3261359" cy="63611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350E4D-3D33-0841-B3C1-959F3037D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778" r="10665" b="-2778"/>
          <a:stretch/>
        </p:blipFill>
        <p:spPr>
          <a:xfrm>
            <a:off x="271699" y="498651"/>
            <a:ext cx="8635435" cy="5532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504C41-8A0F-D849-8571-8CD0B34B1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1A35F0-2337-3F47-9DB6-8E9BFE3CEE9C}"/>
              </a:ext>
            </a:extLst>
          </p:cNvPr>
          <p:cNvSpPr txBox="1"/>
          <p:nvPr/>
        </p:nvSpPr>
        <p:spPr>
          <a:xfrm>
            <a:off x="2590799" y="6094735"/>
            <a:ext cx="6316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ANFITRIONES DE SEGURIDAD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41" y="210670"/>
            <a:ext cx="3261359" cy="63611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A0645EB-FD1A-F146-8E2E-8EFBB98F2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2723" r="-159" b="10491"/>
          <a:stretch/>
        </p:blipFill>
        <p:spPr>
          <a:xfrm>
            <a:off x="508185" y="305749"/>
            <a:ext cx="8127630" cy="56491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76EB9B-9853-0A4B-9A34-B075FBBA2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76845F-819E-AA46-85D5-FDAE3202D2C5}"/>
              </a:ext>
            </a:extLst>
          </p:cNvPr>
          <p:cNvSpPr txBox="1"/>
          <p:nvPr/>
        </p:nvSpPr>
        <p:spPr>
          <a:xfrm>
            <a:off x="1371600" y="6062555"/>
            <a:ext cx="753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SEGURIDAD PARA EVENTOS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CDF9053-8056-B94B-913D-9931B70FC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pic>
        <p:nvPicPr>
          <p:cNvPr id="13" name="object 3">
            <a:extLst>
              <a:ext uri="{FF2B5EF4-FFF2-40B4-BE49-F238E27FC236}">
                <a16:creationId xmlns:a16="http://schemas.microsoft.com/office/drawing/2014/main" id="{7495088B-C6B0-4E48-9388-6EE0533420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2641" y="210035"/>
            <a:ext cx="3261359" cy="63611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16BF9A-5057-6D44-871B-98E11657A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/>
          <a:stretch/>
        </p:blipFill>
        <p:spPr>
          <a:xfrm>
            <a:off x="335296" y="241836"/>
            <a:ext cx="8465790" cy="56673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C22FB3-A91A-334C-9E2A-20283F79CECA}"/>
              </a:ext>
            </a:extLst>
          </p:cNvPr>
          <p:cNvSpPr txBox="1"/>
          <p:nvPr/>
        </p:nvSpPr>
        <p:spPr>
          <a:xfrm>
            <a:off x="4258934" y="6063238"/>
            <a:ext cx="464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PROTECCION VIP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41" y="158496"/>
            <a:ext cx="3261359" cy="63611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C457BA2-1634-4E49-9794-9D75F8AA9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/>
          <a:stretch/>
        </p:blipFill>
        <p:spPr>
          <a:xfrm>
            <a:off x="298624" y="381000"/>
            <a:ext cx="8546752" cy="54764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B2619D-50A5-6D4F-A898-F233B8E15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3C246FD-8354-4D4A-860E-3FF70D2BFE53}"/>
              </a:ext>
            </a:extLst>
          </p:cNvPr>
          <p:cNvSpPr txBox="1"/>
          <p:nvPr/>
        </p:nvSpPr>
        <p:spPr>
          <a:xfrm>
            <a:off x="4229832" y="6053519"/>
            <a:ext cx="464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VALET PARKING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41" y="269717"/>
            <a:ext cx="3261359" cy="63611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13C735-60F1-E749-BB40-AFC9E3317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5" y="291488"/>
            <a:ext cx="8381409" cy="55876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036BB12-C339-9B4E-9CC6-993658A48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D52928A-065C-104E-A5FD-907F3303B770}"/>
              </a:ext>
            </a:extLst>
          </p:cNvPr>
          <p:cNvSpPr txBox="1"/>
          <p:nvPr/>
        </p:nvSpPr>
        <p:spPr>
          <a:xfrm>
            <a:off x="4258934" y="6026048"/>
            <a:ext cx="464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ECO LIMPIEZA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6110" y="152400"/>
            <a:ext cx="3261359" cy="63611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7014A1-9392-3944-BDB2-22D5356D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6" y="277433"/>
            <a:ext cx="8409247" cy="5606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5E6F09-B155-3A41-8724-3E5B66202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27BE43C-EAE8-5146-B118-07F6DB9E26E0}"/>
              </a:ext>
            </a:extLst>
          </p:cNvPr>
          <p:cNvSpPr txBox="1"/>
          <p:nvPr/>
        </p:nvSpPr>
        <p:spPr>
          <a:xfrm>
            <a:off x="4258934" y="6026048"/>
            <a:ext cx="464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40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iPads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1134" y="-2177"/>
            <a:ext cx="8328659" cy="6361175"/>
            <a:chOff x="815339" y="248411"/>
            <a:chExt cx="8328659" cy="63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2639" y="248411"/>
              <a:ext cx="3261359" cy="6361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339" y="501395"/>
              <a:ext cx="7665720" cy="5740908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7874E53-95BE-154E-8E39-793DB8985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6017339"/>
            <a:ext cx="765528" cy="76552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1DEB24A-E58C-0246-81D8-29334CF53B38}"/>
              </a:ext>
            </a:extLst>
          </p:cNvPr>
          <p:cNvSpPr txBox="1"/>
          <p:nvPr/>
        </p:nvSpPr>
        <p:spPr>
          <a:xfrm>
            <a:off x="1295399" y="6107715"/>
            <a:ext cx="761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3200" b="1" dirty="0">
                <a:solidFill>
                  <a:srgbClr val="FFC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AMBULANCIAS Y PARAMEDICOS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105</Words>
  <Application>Microsoft Macintosh PowerPoint</Application>
  <PresentationFormat>Presentación en pantalla (4:3)</PresentationFormat>
  <Paragraphs>16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 Rounded MT Bold</vt:lpstr>
      <vt:lpstr>Calibri</vt:lpstr>
      <vt:lpstr>Microsoft Sans Serif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APPLE</dc:creator>
  <cp:lastModifiedBy>Microsoft Office User</cp:lastModifiedBy>
  <cp:revision>20</cp:revision>
  <cp:lastPrinted>2023-01-27T13:59:54Z</cp:lastPrinted>
  <dcterms:created xsi:type="dcterms:W3CDTF">2022-08-31T17:18:36Z</dcterms:created>
  <dcterms:modified xsi:type="dcterms:W3CDTF">2023-01-27T14:00:27Z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2022-08-31T00:00:00Z</vt:filetime>
  </property>
</Properties>
</file>